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28" name="Titlu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cxnSp>
        <p:nvCxnSpPr>
          <p:cNvPr id="8" name="Conector drep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rep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Substituent dată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Substituent subsol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conținut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4" name="Substituent dată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5" name="Substituent număr diapozitiv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Substituent subsol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u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cxnSp>
        <p:nvCxnSpPr>
          <p:cNvPr id="7" name="Conector drep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1" name="Substituent conținut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32" name="Substituent conținut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34" name="Substituent conținut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2" name="Substituent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cxnSp>
        <p:nvCxnSpPr>
          <p:cNvPr id="10" name="Conector drep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rep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stituent conținut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31" name="Titlu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8" name="Substituent dată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8" name="Substituent dată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24" name="Substituent dată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992AB1A-DF69-48E2-9C94-E23B44FF2904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ubstituent număr diapozitiv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5A8417B-569C-4CAB-A0BB-0F1DBD3F2AC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ubstituent titl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tăText 4"/>
          <p:cNvSpPr txBox="1"/>
          <p:nvPr/>
        </p:nvSpPr>
        <p:spPr>
          <a:xfrm>
            <a:off x="467544" y="332656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Contact:</a:t>
            </a:r>
          </a:p>
          <a:p>
            <a:r>
              <a:rPr lang="ro-RO" sz="2400" dirty="0" err="1" smtClean="0">
                <a:latin typeface="Times New Roman" pitchFamily="18" charset="0"/>
                <a:cs typeface="Times New Roman" pitchFamily="18" charset="0"/>
              </a:rPr>
              <a:t>Moanţă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Cristian: </a:t>
            </a:r>
          </a:p>
          <a:p>
            <a:r>
              <a:rPr lang="ro-RO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 </a:t>
            </a:r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0748-939506 (O)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 </a:t>
            </a:r>
            <a:r>
              <a:rPr lang="ro-RO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moanta.cristi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@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/>
              </a:rPr>
              <a:t>yahoo.com</a:t>
            </a:r>
            <a:endParaRPr lang="en-US" sz="2400" dirty="0" smtClean="0">
              <a:latin typeface="Times New Roman" pitchFamily="18" charset="0"/>
              <a:cs typeface="Times New Roman" pitchFamily="18" charset="0"/>
              <a:sym typeface="Wingdings"/>
            </a:endParaRPr>
          </a:p>
          <a:p>
            <a:r>
              <a:rPr lang="ro-RO" sz="2400" dirty="0" smtClean="0"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/>
              </a:rPr>
              <a:t>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www.mateinfodolj.eu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CasetăText 5"/>
          <p:cNvSpPr txBox="1"/>
          <p:nvPr/>
        </p:nvSpPr>
        <p:spPr>
          <a:xfrm>
            <a:off x="1331640" y="4149080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ă </a:t>
            </a:r>
            <a:r>
              <a:rPr lang="ro-RO" sz="4000" dirty="0" err="1" smtClean="0">
                <a:latin typeface="Times New Roman" pitchFamily="18" charset="0"/>
                <a:cs typeface="Times New Roman" pitchFamily="18" charset="0"/>
              </a:rPr>
              <a:t>mulţum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esc 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pentru atenţia acordată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şi vă </a:t>
            </a:r>
            <a:r>
              <a:rPr lang="ro-RO" sz="4000" dirty="0" err="1" smtClean="0">
                <a:latin typeface="Times New Roman" pitchFamily="18" charset="0"/>
                <a:cs typeface="Times New Roman" pitchFamily="18" charset="0"/>
              </a:rPr>
              <a:t>ur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ez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 succes în </a:t>
            </a:r>
          </a:p>
          <a:p>
            <a:pPr algn="ctr"/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noul an şcolar 201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o-RO" sz="4000" dirty="0" smtClean="0">
                <a:latin typeface="Times New Roman" pitchFamily="18" charset="0"/>
                <a:cs typeface="Times New Roman" pitchFamily="18" charset="0"/>
              </a:rPr>
              <a:t>-201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o-RO" sz="400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ârtie">
  <a:themeElements>
    <a:clrScheme name="Hârti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Hârtie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ârtie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</TotalTime>
  <Words>38</Words>
  <Application>Microsoft Office PowerPoint</Application>
  <PresentationFormat>Expunere pe ecran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Hârtie</vt:lpstr>
      <vt:lpstr>Diapozitivul 1</vt:lpstr>
    </vt:vector>
  </TitlesOfParts>
  <Company>Isj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Cristina Ungureanu</dc:creator>
  <cp:lastModifiedBy>europe</cp:lastModifiedBy>
  <cp:revision>10</cp:revision>
  <dcterms:created xsi:type="dcterms:W3CDTF">2012-09-13T14:18:10Z</dcterms:created>
  <dcterms:modified xsi:type="dcterms:W3CDTF">2015-09-10T21:28:04Z</dcterms:modified>
</cp:coreProperties>
</file>